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1pPr>
    <a:lvl2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2pPr>
    <a:lvl3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3pPr>
    <a:lvl4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4pPr>
    <a:lvl5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5pPr>
    <a:lvl6pPr marL="0" marR="0" indent="22860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6pPr>
    <a:lvl7pPr marL="0" marR="0" indent="27432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7pPr>
    <a:lvl8pPr marL="0" marR="0" indent="32004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8pPr>
    <a:lvl9pPr marL="0" marR="0" indent="365760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b="def" i="def"/>
      <a:tcStyle>
        <a:tcBdr/>
        <a:fill>
          <a:solidFill>
            <a:srgbClr val="747676"/>
          </a:solidFill>
        </a:fill>
      </a:tcStyle>
    </a:band2H>
    <a:firstCol>
      <a:tcTxStyle b="off" i="off">
        <a:font>
          <a:latin typeface="Graphik Medium"/>
          <a:ea typeface="Graphik Medium"/>
          <a:cs typeface="Graphik Medium"/>
        </a:font>
        <a:srgbClr val="000000"/>
      </a:tcTxStyle>
      <a:tcStyle>
        <a:tcBdr>
          <a:left>
            <a:ln w="12700" cap="flat">
              <a:solidFill>
                <a:srgbClr val="E3E5E8"/>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png>
</file>

<file path=ppt/media/image2.png>
</file>

<file path=ppt/media/image3.png>
</file>

<file path=ppt/media/image4.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Presentation Title"/>
          <p:cNvSpPr txBox="1"/>
          <p:nvPr>
            <p:ph type="title" hasCustomPrompt="1"/>
          </p:nvPr>
        </p:nvSpPr>
        <p:spPr>
          <a:xfrm>
            <a:off x="1270000" y="3289300"/>
            <a:ext cx="21844000" cy="3879454"/>
          </a:xfrm>
          <a:prstGeom prst="rect">
            <a:avLst/>
          </a:prstGeom>
        </p:spPr>
        <p:txBody>
          <a:bodyPr/>
          <a:lstStyle>
            <a:lvl1pPr defTabSz="2438338">
              <a:lnSpc>
                <a:spcPct val="90000"/>
              </a:lnSpc>
              <a:defRPr spc="-348" sz="11600">
                <a:gradFill flip="none" rotWithShape="1">
                  <a:gsLst>
                    <a:gs pos="0">
                      <a:srgbClr val="00E8FF"/>
                    </a:gs>
                    <a:gs pos="100000">
                      <a:srgbClr val="FF00F7"/>
                    </a:gs>
                  </a:gsLst>
                  <a:lin ang="3967761" scaled="0"/>
                </a:gradFill>
              </a:defRPr>
            </a:lvl1pPr>
          </a:lstStyle>
          <a:p>
            <a:pPr/>
            <a:r>
              <a:t>Presentation Title</a:t>
            </a:r>
          </a:p>
        </p:txBody>
      </p:sp>
      <p:sp>
        <p:nvSpPr>
          <p:cNvPr id="12" name="Author and Date"/>
          <p:cNvSpPr txBox="1"/>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pPr/>
            <a:r>
              <a:t>Author and Date</a:t>
            </a:r>
          </a:p>
        </p:txBody>
      </p:sp>
      <p:sp>
        <p:nvSpPr>
          <p:cNvPr id="13" name="Body Level One…"/>
          <p:cNvSpPr txBox="1"/>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70000" y="4546600"/>
            <a:ext cx="21844000" cy="4678065"/>
          </a:xfrm>
          <a:prstGeom prst="rect">
            <a:avLst/>
          </a:prstGeom>
        </p:spPr>
        <p:txBody>
          <a:bodyPr anchor="ctr"/>
          <a:lstStyle>
            <a:lvl1pPr marL="0" indent="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1pPr>
            <a:lvl2pPr marL="0" indent="4572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2pPr>
            <a:lvl3pPr marL="0" indent="9144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3pPr>
            <a:lvl4pPr marL="0" indent="13716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4pPr>
            <a:lvl5pPr marL="0" indent="1828800" algn="ctr">
              <a:spcBef>
                <a:spcPts val="0"/>
              </a:spcBef>
              <a:buClrTx/>
              <a:buSzTx/>
              <a:buNone/>
              <a:defRPr spc="-252" sz="8400">
                <a:gradFill flip="none" rotWithShape="1">
                  <a:gsLst>
                    <a:gs pos="0">
                      <a:srgbClr val="FFFFFF"/>
                    </a:gs>
                    <a:gs pos="100000">
                      <a:srgbClr val="929292"/>
                    </a:gs>
                  </a:gsLst>
                  <a:lin ang="5400000" scaled="0"/>
                </a:gradFill>
                <a:latin typeface="Graphik Medium"/>
                <a:ea typeface="Graphik Medium"/>
                <a:cs typeface="Graphik Medium"/>
                <a:sym typeface="Graphik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1pPr>
            <a:lvl2pPr marL="0" indent="4572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2pPr>
            <a:lvl3pPr marL="0" indent="9144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3pPr>
            <a:lvl4pPr marL="0" indent="13716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4pPr>
            <a:lvl5pPr marL="0" indent="1828800" algn="ctr" defTabSz="2438338">
              <a:lnSpc>
                <a:spcPct val="80000"/>
              </a:lnSpc>
              <a:spcBef>
                <a:spcPts val="0"/>
              </a:spcBef>
              <a:buClrTx/>
              <a:buSzTx/>
              <a:buNone/>
              <a:defRPr spc="-448" sz="22400">
                <a:gradFill flip="none" rotWithShape="1">
                  <a:gsLst>
                    <a:gs pos="0">
                      <a:srgbClr val="00E8FF"/>
                    </a:gs>
                    <a:gs pos="100000">
                      <a:srgbClr val="FF00F7"/>
                    </a:gs>
                  </a:gsLst>
                  <a:lin ang="3967761" scaled="0"/>
                </a:gradFill>
                <a:latin typeface="+mn-lt"/>
                <a:ea typeface="+mn-ea"/>
                <a:cs typeface="+mn-cs"/>
                <a:sym typeface="Graphik Semibold"/>
              </a:defRPr>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pPr/>
            <a:r>
              <a:t>Attribution</a:t>
            </a:r>
          </a:p>
        </p:txBody>
      </p:sp>
      <p:sp>
        <p:nvSpPr>
          <p:cNvPr id="116" name="Body Level One…"/>
          <p:cNvSpPr txBox="1"/>
          <p:nvPr>
            <p:ph type="body" sz="half" idx="1" hasCustomPrompt="1"/>
          </p:nvPr>
        </p:nvSpPr>
        <p:spPr>
          <a:xfrm>
            <a:off x="1270000" y="4659369"/>
            <a:ext cx="21844000" cy="4394201"/>
          </a:xfrm>
          <a:prstGeom prst="rect">
            <a:avLst/>
          </a:prstGeom>
        </p:spPr>
        <p:txBody>
          <a:bodyPr anchor="ctr"/>
          <a:lstStyle>
            <a:lvl1pPr marL="0" indent="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1pPr>
            <a:lvl2pPr marL="0" indent="4572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2pPr>
            <a:lvl3pPr marL="0" indent="9144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3pPr>
            <a:lvl4pPr marL="0" indent="13716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4pPr>
            <a:lvl5pPr marL="0" indent="1828800" algn="ctr">
              <a:lnSpc>
                <a:spcPct val="80000"/>
              </a:lnSpc>
              <a:spcBef>
                <a:spcPts val="0"/>
              </a:spcBef>
              <a:buClrTx/>
              <a:buSzTx/>
              <a:buNone/>
              <a:defRPr spc="-168" sz="8400">
                <a:gradFill flip="none" rotWithShape="1">
                  <a:gsLst>
                    <a:gs pos="0">
                      <a:srgbClr val="FF00D8"/>
                    </a:gs>
                    <a:gs pos="100000">
                      <a:srgbClr val="FFFD00"/>
                    </a:gs>
                  </a:gsLst>
                  <a:lin ang="2700000" scaled="0"/>
                </a:gradFill>
                <a:latin typeface="+mn-lt"/>
                <a:ea typeface="+mn-ea"/>
                <a:cs typeface="+mn-cs"/>
                <a:sym typeface="Graphik Semibold"/>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482346840_2880x1920.jpg"/>
          <p:cNvSpPr/>
          <p:nvPr>
            <p:ph type="pic" sz="half" idx="21"/>
          </p:nvPr>
        </p:nvSpPr>
        <p:spPr>
          <a:xfrm>
            <a:off x="12192000" y="6229350"/>
            <a:ext cx="12192000" cy="8128000"/>
          </a:xfrm>
          <a:prstGeom prst="rect">
            <a:avLst/>
          </a:prstGeom>
        </p:spPr>
        <p:txBody>
          <a:bodyPr lIns="91439" tIns="45719" rIns="91439" bIns="45719">
            <a:noAutofit/>
          </a:bodyPr>
          <a:lstStyle/>
          <a:p>
            <a:pPr/>
          </a:p>
        </p:txBody>
      </p:sp>
      <p:sp>
        <p:nvSpPr>
          <p:cNvPr id="125" name="908252162_2439x1626.jpg"/>
          <p:cNvSpPr/>
          <p:nvPr>
            <p:ph type="pic" sz="half" idx="22"/>
          </p:nvPr>
        </p:nvSpPr>
        <p:spPr>
          <a:xfrm>
            <a:off x="12192000" y="-641351"/>
            <a:ext cx="12192000" cy="8128001"/>
          </a:xfrm>
          <a:prstGeom prst="rect">
            <a:avLst/>
          </a:prstGeom>
        </p:spPr>
        <p:txBody>
          <a:bodyPr lIns="91439" tIns="45719" rIns="91439" bIns="45719">
            <a:noAutofit/>
          </a:bodyPr>
          <a:lstStyle/>
          <a:p>
            <a:pPr/>
          </a:p>
        </p:txBody>
      </p:sp>
      <p:sp>
        <p:nvSpPr>
          <p:cNvPr id="126" name="579215462_1440x2158.jpg"/>
          <p:cNvSpPr/>
          <p:nvPr>
            <p:ph type="pic" idx="23"/>
          </p:nvPr>
        </p:nvSpPr>
        <p:spPr>
          <a:xfrm>
            <a:off x="-1" y="-2258501"/>
            <a:ext cx="12166601" cy="18233003"/>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0" y="-1270000"/>
            <a:ext cx="24384000" cy="162560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Image"/>
          <p:cNvSpPr/>
          <p:nvPr>
            <p:ph type="pic" idx="21"/>
          </p:nvPr>
        </p:nvSpPr>
        <p:spPr>
          <a:xfrm>
            <a:off x="0" y="-762000"/>
            <a:ext cx="24384000" cy="15240000"/>
          </a:xfrm>
          <a:prstGeom prst="rect">
            <a:avLst/>
          </a:prstGeom>
        </p:spPr>
        <p:txBody>
          <a:bodyPr lIns="91439" tIns="45719" rIns="91439" bIns="45719">
            <a:noAutofit/>
          </a:bodyPr>
          <a:lstStyle/>
          <a:p>
            <a:pPr/>
          </a:p>
        </p:txBody>
      </p:sp>
      <p:sp>
        <p:nvSpPr>
          <p:cNvPr id="22" name="Author and Date"/>
          <p:cNvSpPr txBox="1"/>
          <p:nvPr>
            <p:ph type="body" sz="quarter" idx="22" hasCustomPrompt="1"/>
          </p:nvPr>
        </p:nvSpPr>
        <p:spPr>
          <a:xfrm>
            <a:off x="1270000" y="12166600"/>
            <a:ext cx="21844000" cy="694055"/>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pPr/>
            <a:r>
              <a:t>Author and Date</a:t>
            </a:r>
          </a:p>
        </p:txBody>
      </p:sp>
      <p:sp>
        <p:nvSpPr>
          <p:cNvPr id="23" name="Presentation Title"/>
          <p:cNvSpPr txBox="1"/>
          <p:nvPr>
            <p:ph type="title" hasCustomPrompt="1"/>
          </p:nvPr>
        </p:nvSpPr>
        <p:spPr>
          <a:xfrm>
            <a:off x="1270000" y="3289300"/>
            <a:ext cx="21844000" cy="3873500"/>
          </a:xfrm>
          <a:prstGeom prst="rect">
            <a:avLst/>
          </a:prstGeom>
        </p:spPr>
        <p:txBody>
          <a:bodyPr/>
          <a:lstStyle>
            <a:lvl1pPr defTabSz="2438400">
              <a:lnSpc>
                <a:spcPct val="90000"/>
              </a:lnSpc>
              <a:defRPr spc="-348" sz="11600"/>
            </a:lvl1pPr>
          </a:lstStyle>
          <a:p>
            <a:pPr/>
            <a:r>
              <a:t>Presentation Title</a:t>
            </a:r>
          </a:p>
        </p:txBody>
      </p:sp>
      <p:sp>
        <p:nvSpPr>
          <p:cNvPr id="24" name="Body Level One…"/>
          <p:cNvSpPr txBox="1"/>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Image"/>
          <p:cNvSpPr/>
          <p:nvPr>
            <p:ph type="pic" idx="21"/>
          </p:nvPr>
        </p:nvSpPr>
        <p:spPr>
          <a:xfrm>
            <a:off x="7962900" y="-25400"/>
            <a:ext cx="20650200" cy="137668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70000" y="3886200"/>
            <a:ext cx="9652000" cy="3200202"/>
          </a:xfrm>
          <a:prstGeom prst="rect">
            <a:avLst/>
          </a:prstGeom>
        </p:spPr>
        <p:txBody>
          <a:bodyPr/>
          <a:lstStyle/>
          <a:p>
            <a:pPr/>
            <a:r>
              <a:t>Slide Title</a:t>
            </a:r>
          </a:p>
        </p:txBody>
      </p:sp>
      <p:sp>
        <p:nvSpPr>
          <p:cNvPr id="34" name="Body Level One…"/>
          <p:cNvSpPr txBox="1"/>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0" indent="457200" algn="ctr" defTabSz="825500">
              <a:spcBef>
                <a:spcPts val="0"/>
              </a:spcBef>
              <a:buClrTx/>
              <a:buSzTx/>
              <a:buNone/>
              <a:defRPr sz="5400">
                <a:solidFill>
                  <a:srgbClr val="D5D5D5"/>
                </a:solidFill>
                <a:latin typeface="Graphik Medium"/>
                <a:ea typeface="Graphik Medium"/>
                <a:cs typeface="Graphik Medium"/>
                <a:sym typeface="Graphik Medium"/>
              </a:defRPr>
            </a:lvl2pPr>
            <a:lvl3pPr marL="0" indent="914400" algn="ctr" defTabSz="825500">
              <a:spcBef>
                <a:spcPts val="0"/>
              </a:spcBef>
              <a:buClrTx/>
              <a:buSzTx/>
              <a:buNone/>
              <a:defRPr sz="5400">
                <a:solidFill>
                  <a:srgbClr val="D5D5D5"/>
                </a:solidFill>
                <a:latin typeface="Graphik Medium"/>
                <a:ea typeface="Graphik Medium"/>
                <a:cs typeface="Graphik Medium"/>
                <a:sym typeface="Graphik Medium"/>
              </a:defRPr>
            </a:lvl3pPr>
            <a:lvl4pPr marL="0" indent="1371600" algn="ctr" defTabSz="825500">
              <a:spcBef>
                <a:spcPts val="0"/>
              </a:spcBef>
              <a:buClrTx/>
              <a:buSzTx/>
              <a:buNone/>
              <a:defRPr sz="5400">
                <a:solidFill>
                  <a:srgbClr val="D5D5D5"/>
                </a:solidFill>
                <a:latin typeface="Graphik Medium"/>
                <a:ea typeface="Graphik Medium"/>
                <a:cs typeface="Graphik Medium"/>
                <a:sym typeface="Graphik Medium"/>
              </a:defRPr>
            </a:lvl4pPr>
            <a:lvl5pPr marL="0" indent="1828800" algn="ctr" defTabSz="825500">
              <a:spcBef>
                <a:spcPts val="0"/>
              </a:spcBef>
              <a:buClrTx/>
              <a:buSzTx/>
              <a:buNone/>
              <a:defRPr sz="5400">
                <a:solidFill>
                  <a:srgbClr val="D5D5D5"/>
                </a:solidFill>
                <a:latin typeface="Graphik Medium"/>
                <a:ea typeface="Graphik Medium"/>
                <a:cs typeface="Graphik Medium"/>
                <a:sym typeface="Graphik Medium"/>
              </a:defRPr>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xfrm>
            <a:off x="1270000" y="4269316"/>
            <a:ext cx="21844000" cy="8432801"/>
          </a:xfrm>
          <a:prstGeom prst="rect">
            <a:avLst/>
          </a:prstGeom>
        </p:spPr>
        <p:txBody>
          <a:bodyPr numCol="2" spcCol="109220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579215462_1440x2158.jpg"/>
          <p:cNvSpPr/>
          <p:nvPr>
            <p:ph type="pic" idx="21"/>
          </p:nvPr>
        </p:nvSpPr>
        <p:spPr>
          <a:xfrm>
            <a:off x="12204700" y="-2277533"/>
            <a:ext cx="12192000" cy="18271067"/>
          </a:xfrm>
          <a:prstGeom prst="rect">
            <a:avLst/>
          </a:prstGeom>
        </p:spPr>
        <p:txBody>
          <a:bodyPr lIns="91439" tIns="45719" rIns="91439" bIns="45719">
            <a:noAutofit/>
          </a:bodyPr>
          <a:lstStyle/>
          <a:p>
            <a:pPr/>
          </a:p>
        </p:txBody>
      </p:sp>
      <p:sp>
        <p:nvSpPr>
          <p:cNvPr id="61" name="Slide Title"/>
          <p:cNvSpPr txBox="1"/>
          <p:nvPr>
            <p:ph type="title" hasCustomPrompt="1"/>
          </p:nvPr>
        </p:nvSpPr>
        <p:spPr>
          <a:xfrm>
            <a:off x="1270000" y="838200"/>
            <a:ext cx="9652000" cy="1549400"/>
          </a:xfrm>
          <a:prstGeom prst="rect">
            <a:avLst/>
          </a:prstGeom>
        </p:spPr>
        <p:txBody>
          <a:bodyPr/>
          <a:lstStyle/>
          <a:p>
            <a:pPr/>
            <a:r>
              <a:t>Slide Title</a:t>
            </a:r>
          </a:p>
        </p:txBody>
      </p:sp>
      <p:sp>
        <p:nvSpPr>
          <p:cNvPr id="62" name="Body Level One…"/>
          <p:cNvSpPr txBox="1"/>
          <p:nvPr>
            <p:ph type="body" sz="half" idx="1" hasCustomPrompt="1"/>
          </p:nvPr>
        </p:nvSpPr>
        <p:spPr>
          <a:xfrm>
            <a:off x="1270000" y="4267200"/>
            <a:ext cx="9652000" cy="8432800"/>
          </a:xfrm>
          <a:prstGeom prst="rect">
            <a:avLst/>
          </a:prstGeom>
        </p:spPr>
        <p:txBody>
          <a:bodyPr/>
          <a:lstStyle/>
          <a:p>
            <a:pPr/>
            <a:r>
              <a:t>Slide bullet text</a:t>
            </a:r>
          </a:p>
          <a:p>
            <a:pPr lvl="1"/>
            <a:r>
              <a:t/>
            </a:r>
          </a:p>
          <a:p>
            <a:pPr lvl="2"/>
            <a:r>
              <a:t/>
            </a:r>
          </a:p>
          <a:p>
            <a:pPr lvl="3"/>
            <a:r>
              <a:t/>
            </a:r>
          </a:p>
          <a:p>
            <a:pPr lvl="4"/>
            <a:r>
              <a:t/>
            </a:r>
          </a:p>
        </p:txBody>
      </p:sp>
      <p:sp>
        <p:nvSpPr>
          <p:cNvPr id="63" name="Slide Subtitle"/>
          <p:cNvSpPr txBox="1"/>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Slide Subtitle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70000" y="3289300"/>
            <a:ext cx="21844000" cy="3873500"/>
          </a:xfrm>
          <a:prstGeom prst="rect">
            <a:avLst/>
          </a:prstGeom>
        </p:spPr>
        <p:txBody>
          <a:bodyPr/>
          <a:lstStyle>
            <a:lvl1pPr>
              <a:lnSpc>
                <a:spcPct val="90000"/>
              </a:lnSpc>
              <a:defRPr spc="-348" sz="11600">
                <a:gradFill flip="none" rotWithShape="1">
                  <a:gsLst>
                    <a:gs pos="0">
                      <a:srgbClr val="00FF00"/>
                    </a:gs>
                    <a:gs pos="100000">
                      <a:srgbClr val="007DFF"/>
                    </a:gs>
                  </a:gsLst>
                  <a:lin ang="3965999" scaled="0"/>
                </a:gradFill>
              </a:defRPr>
            </a:lvl1pPr>
          </a:lstStyle>
          <a:p>
            <a:pPr/>
            <a:r>
              <a:t>Section Title</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prstGeom prst="rect">
            <a:avLst/>
          </a:prstGeom>
        </p:spPr>
        <p:txBody>
          <a:bodyPr/>
          <a:lstStyle/>
          <a:p>
            <a:pPr/>
            <a:r>
              <a:t>Slide Title</a:t>
            </a:r>
          </a:p>
        </p:txBody>
      </p:sp>
      <p:sp>
        <p:nvSpPr>
          <p:cNvPr id="80" name="Slide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70000" y="812800"/>
            <a:ext cx="21844000" cy="1562100"/>
          </a:xfrm>
          <a:prstGeom prst="rect">
            <a:avLst/>
          </a:prstGeom>
        </p:spPr>
        <p:txBody>
          <a:bodyPr/>
          <a:lstStyle/>
          <a:p>
            <a:pPr/>
            <a:r>
              <a:t>Agenda Title</a:t>
            </a:r>
          </a:p>
        </p:txBody>
      </p:sp>
      <p:sp>
        <p:nvSpPr>
          <p:cNvPr id="89" name="Agenda Subtitle"/>
          <p:cNvSpPr txBox="1"/>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buClrTx/>
              <a:buSzTx/>
              <a:buNone/>
              <a:defRPr spc="-55" sz="5500"/>
            </a:lvl1pPr>
            <a:lvl2pPr marL="0" indent="457200" defTabSz="825500">
              <a:buClrTx/>
              <a:buSzTx/>
              <a:buNone/>
              <a:defRPr spc="-55" sz="5500"/>
            </a:lvl2pPr>
            <a:lvl3pPr marL="0" indent="914400" defTabSz="825500">
              <a:buClrTx/>
              <a:buSzTx/>
              <a:buNone/>
              <a:defRPr spc="-55" sz="5500"/>
            </a:lvl3pPr>
            <a:lvl4pPr marL="0" indent="1371600" defTabSz="825500">
              <a:buClrTx/>
              <a:buSzTx/>
              <a:buNone/>
              <a:defRPr spc="-55" sz="5500"/>
            </a:lvl4pPr>
            <a:lvl5pPr marL="0" indent="1828800" defTabSz="825500">
              <a:buClrTx/>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gradFill flip="none" rotWithShape="1">
          <a:gsLst>
            <a:gs pos="0">
              <a:srgbClr val="000000"/>
            </a:gs>
            <a:gs pos="100000">
              <a:srgbClr val="3B3B3B"/>
            </a:gs>
          </a:gsLst>
          <a:lin ang="5400000" scaled="0"/>
        </a:gra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Slide Title</a:t>
            </a:r>
          </a:p>
        </p:txBody>
      </p:sp>
      <p:sp>
        <p:nvSpPr>
          <p:cNvPr id="3" name="Body Level One…"/>
          <p:cNvSpPr txBox="1"/>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defRPr sz="2200">
                <a:solidFill>
                  <a:srgbClr val="FFFFFF"/>
                </a:solidFill>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1pPr>
      <a:lvl2pPr marL="0" marR="0" indent="4572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2pPr>
      <a:lvl3pPr marL="0" marR="0" indent="9144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3pPr>
      <a:lvl4pPr marL="0" marR="0" indent="13716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4pPr>
      <a:lvl5pPr marL="0" marR="0" indent="18288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5pPr>
      <a:lvl6pPr marL="0" marR="0" indent="22860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6pPr>
      <a:lvl7pPr marL="0" marR="0" indent="27432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7pPr>
      <a:lvl8pPr marL="0" marR="0" indent="32004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8pPr>
      <a:lvl9pPr marL="0" marR="0" indent="3657600" algn="ctr" defTabSz="825500" rtl="0" latinLnBrk="0">
        <a:lnSpc>
          <a:spcPct val="80000"/>
        </a:lnSpc>
        <a:spcBef>
          <a:spcPts val="0"/>
        </a:spcBef>
        <a:spcAft>
          <a:spcPts val="0"/>
        </a:spcAft>
        <a:buClrTx/>
        <a:buSzTx/>
        <a:buFontTx/>
        <a:buNone/>
        <a:tabLst/>
        <a:defRPr b="0" baseline="0" cap="none" i="0" spc="-252" strike="noStrike" sz="8400" u="none">
          <a:gradFill flip="none" rotWithShape="1">
            <a:gsLst>
              <a:gs pos="0">
                <a:srgbClr val="FFFFFF"/>
              </a:gs>
              <a:gs pos="100000">
                <a:srgbClr val="929292"/>
              </a:gs>
            </a:gsLst>
            <a:lin ang="5400000" scaled="0"/>
          </a:gradFill>
          <a:uFillTx/>
          <a:latin typeface="+mn-lt"/>
          <a:ea typeface="+mn-ea"/>
          <a:cs typeface="+mn-cs"/>
          <a:sym typeface="Graphik Semibold"/>
        </a:defRPr>
      </a:lvl9pPr>
    </p:titleStyle>
    <p:bodyStyle>
      <a:lvl1pPr marL="5588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1pPr>
      <a:lvl2pPr marL="11176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2pPr>
      <a:lvl3pPr marL="16764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3pPr>
      <a:lvl4pPr marL="22352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4pPr>
      <a:lvl5pPr marL="27940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5pPr>
      <a:lvl6pPr marL="33528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6pPr>
      <a:lvl7pPr marL="39116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7pPr>
      <a:lvl8pPr marL="44704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8pPr>
      <a:lvl9pPr marL="5029200" marR="0" indent="-558800" algn="l" defTabSz="2438400" rtl="0" latinLnBrk="0">
        <a:lnSpc>
          <a:spcPct val="100000"/>
        </a:lnSpc>
        <a:spcBef>
          <a:spcPts val="2400"/>
        </a:spcBef>
        <a:spcAft>
          <a:spcPts val="0"/>
        </a:spcAft>
        <a:buClr>
          <a:srgbClr val="FFFFFF"/>
        </a:buClr>
        <a:buSzPct val="100000"/>
        <a:buFontTx/>
        <a:buChar char="•"/>
        <a:tabLst/>
        <a:defRPr b="0" baseline="0" cap="none" i="0" spc="0" strike="noStrike" sz="4800" u="none">
          <a:solidFill>
            <a:srgbClr val="FFFFFF"/>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1pPr>
      <a:lvl2pPr marL="0" marR="0" indent="457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2pPr>
      <a:lvl3pPr marL="0" marR="0" indent="914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3pPr>
      <a:lvl4pPr marL="0" marR="0" indent="1371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4pPr>
      <a:lvl5pPr marL="0" marR="0" indent="18288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5pPr>
      <a:lvl6pPr marL="0" marR="0" indent="22860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6pPr>
      <a:lvl7pPr marL="0" marR="0" indent="27432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7pPr>
      <a:lvl8pPr marL="0" marR="0" indent="32004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8pPr>
      <a:lvl9pPr marL="0" marR="0" indent="3657600" algn="ctr" defTabSz="825500" rtl="0" latinLnBrk="0">
        <a:lnSpc>
          <a:spcPct val="100000"/>
        </a:lnSpc>
        <a:spcBef>
          <a:spcPts val="0"/>
        </a:spcBef>
        <a:spcAft>
          <a:spcPts val="0"/>
        </a:spcAft>
        <a:buClrTx/>
        <a:buSzTx/>
        <a:buFontTx/>
        <a:buNone/>
        <a:tabLst/>
        <a:defRPr b="0" baseline="0" cap="none" i="0" spc="0" strike="noStrike" sz="2200" u="none">
          <a:solidFill>
            <a:schemeClr val="tx1"/>
          </a:solidFill>
          <a:uFillTx/>
          <a:latin typeface="+mn-lt"/>
          <a:ea typeface="+mn-ea"/>
          <a:cs typeface="+mn-cs"/>
          <a:sym typeface="Graphik"/>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hyperlink" Target="mailto:mailarilaxman@gmail.com"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Word Race"/>
          <p:cNvSpPr txBox="1"/>
          <p:nvPr>
            <p:ph type="ctrTitle"/>
          </p:nvPr>
        </p:nvSpPr>
        <p:spPr>
          <a:xfrm>
            <a:off x="863600" y="1378515"/>
            <a:ext cx="21844000" cy="3879454"/>
          </a:xfrm>
          <a:prstGeom prst="rect">
            <a:avLst/>
          </a:prstGeom>
        </p:spPr>
        <p:txBody>
          <a:bodyPr/>
          <a:lstStyle/>
          <a:p>
            <a:pPr/>
            <a:r>
              <a:t>Word Race</a:t>
            </a:r>
          </a:p>
        </p:txBody>
      </p:sp>
      <p:sp>
        <p:nvSpPr>
          <p:cNvPr id="152" name="“ If you Type Adeptly with 10 fingers. You’re typing faster than your mind is working “"/>
          <p:cNvSpPr txBox="1"/>
          <p:nvPr>
            <p:ph type="body" idx="21"/>
          </p:nvPr>
        </p:nvSpPr>
        <p:spPr>
          <a:xfrm>
            <a:off x="431800" y="12165597"/>
            <a:ext cx="21844000" cy="694056"/>
          </a:xfrm>
          <a:prstGeom prst="rect">
            <a:avLst/>
          </a:prstGeom>
          <a:extLst>
            <a:ext uri="{C572A759-6A51-4108-AA02-DFA0A04FC94B}">
              <ma14:wrappingTextBoxFlag xmlns:ma14="http://schemas.microsoft.com/office/mac/drawingml/2011/main" val="1"/>
            </a:ext>
          </a:extLst>
        </p:spPr>
        <p:txBody>
          <a:bodyPr/>
          <a:lstStyle/>
          <a:p>
            <a:pPr lvl="2" marL="0" indent="914400" algn="ctr" defTabSz="825500">
              <a:spcBef>
                <a:spcPts val="0"/>
              </a:spcBef>
              <a:buClrTx/>
              <a:buSzTx/>
              <a:buNone/>
              <a:defRPr i="1" sz="3200">
                <a:solidFill>
                  <a:srgbClr val="D5D5D5"/>
                </a:solidFill>
              </a:defRPr>
            </a:pPr>
            <a:r>
              <a:t>“ If you Type Adeptly with 10 fingers. You’re typing faster than your mind is working “</a:t>
            </a:r>
          </a:p>
        </p:txBody>
      </p:sp>
      <p:sp>
        <p:nvSpPr>
          <p:cNvPr id="153" name="QWERTY Typing"/>
          <p:cNvSpPr txBox="1"/>
          <p:nvPr>
            <p:ph type="subTitle" sz="quarter" idx="1"/>
          </p:nvPr>
        </p:nvSpPr>
        <p:spPr>
          <a:xfrm>
            <a:off x="863600" y="5601824"/>
            <a:ext cx="21844000" cy="2512352"/>
          </a:xfrm>
          <a:prstGeom prst="rect">
            <a:avLst/>
          </a:prstGeom>
        </p:spPr>
        <p:txBody>
          <a:bodyPr/>
          <a:lstStyle>
            <a:lvl1pPr>
              <a:defRPr sz="5000"/>
            </a:lvl1pPr>
          </a:lstStyle>
          <a:p>
            <a:pPr/>
            <a:r>
              <a:t>QWERTY Typing</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5. Sound Effect  is also implemented. Which basically gives the sound effect :…"/>
          <p:cNvSpPr txBox="1"/>
          <p:nvPr>
            <p:ph type="body" idx="1"/>
          </p:nvPr>
        </p:nvSpPr>
        <p:spPr>
          <a:xfrm>
            <a:off x="1270000" y="2221172"/>
            <a:ext cx="21844000" cy="10478828"/>
          </a:xfrm>
          <a:prstGeom prst="rect">
            <a:avLst/>
          </a:prstGeom>
        </p:spPr>
        <p:txBody>
          <a:bodyPr/>
          <a:lstStyle/>
          <a:p>
            <a:pPr marL="0" indent="0">
              <a:buSzTx/>
              <a:buNone/>
            </a:pPr>
            <a:r>
              <a:t>5. </a:t>
            </a:r>
            <a:r>
              <a:rPr>
                <a:solidFill>
                  <a:schemeClr val="accent1">
                    <a:lumOff val="13575"/>
                  </a:schemeClr>
                </a:solidFill>
              </a:rPr>
              <a:t>Sound Effect  is also implemented. Which basically gives the sound effect : </a:t>
            </a:r>
            <a:endParaRPr>
              <a:solidFill>
                <a:schemeClr val="accent1">
                  <a:lumOff val="13575"/>
                </a:schemeClr>
              </a:solidFill>
            </a:endParaRPr>
          </a:p>
          <a:p>
            <a:pPr marL="0" indent="0">
              <a:buSzTx/>
              <a:buNone/>
            </a:pPr>
          </a:p>
          <a:p>
            <a:pPr marL="800100" indent="-228600"/>
            <a:r>
              <a:t>  While choosing the game level.</a:t>
            </a:r>
          </a:p>
          <a:p>
            <a:pPr marL="800100" indent="-228600"/>
            <a:r>
              <a:t>  After a word is finished.</a:t>
            </a:r>
          </a:p>
          <a:p>
            <a:pPr marL="800100" indent="-228600"/>
            <a:r>
              <a:t>  When game is over.</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2" name="4BFFE7E8-4FDC-4FDD-964F-306CC82B4B2E.png" descr="4BFFE7E8-4FDC-4FDD-964F-306CC82B4B2E.png"/>
          <p:cNvPicPr>
            <a:picLocks noChangeAspect="1"/>
          </p:cNvPicPr>
          <p:nvPr>
            <p:ph type="pic" idx="21"/>
          </p:nvPr>
        </p:nvPicPr>
        <p:blipFill>
          <a:blip r:embed="rId2">
            <a:extLst/>
          </a:blip>
          <a:srcRect l="0" t="1736" r="0" b="1736"/>
          <a:stretch>
            <a:fillRect/>
          </a:stretch>
        </p:blipFill>
        <p:spPr>
          <a:xfrm>
            <a:off x="0" y="0"/>
            <a:ext cx="24384000" cy="13716000"/>
          </a:xfrm>
          <a:prstGeom prst="rect">
            <a:avLst/>
          </a:prstGeom>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4" name="D55D7996-4596-4CFE-909B-64F6F132A664.png" descr="D55D7996-4596-4CFE-909B-64F6F132A664.png"/>
          <p:cNvPicPr>
            <a:picLocks noChangeAspect="1"/>
          </p:cNvPicPr>
          <p:nvPr>
            <p:ph type="pic" idx="21"/>
          </p:nvPr>
        </p:nvPicPr>
        <p:blipFill>
          <a:blip r:embed="rId2">
            <a:extLst/>
          </a:blip>
          <a:srcRect l="0" t="1736" r="0" b="1736"/>
          <a:stretch>
            <a:fillRect/>
          </a:stretch>
        </p:blipFill>
        <p:spPr>
          <a:xfrm>
            <a:off x="0" y="0"/>
            <a:ext cx="24384000" cy="13716000"/>
          </a:xfrm>
          <a:prstGeom prst="rect">
            <a:avLst/>
          </a:prstGeom>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Thank You"/>
          <p:cNvSpPr txBox="1"/>
          <p:nvPr>
            <p:ph type="body" sz="half" idx="1"/>
          </p:nvPr>
        </p:nvSpPr>
        <p:spPr>
          <a:prstGeom prst="rect">
            <a:avLst/>
          </a:prstGeom>
        </p:spPr>
        <p:txBody>
          <a:bodyPr/>
          <a:lstStyle/>
          <a:p>
            <a:pPr/>
            <a:r>
              <a:t>Thank You</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Name : Laxman M…"/>
          <p:cNvSpPr txBox="1"/>
          <p:nvPr>
            <p:ph type="body" idx="1"/>
          </p:nvPr>
        </p:nvSpPr>
        <p:spPr>
          <a:xfrm>
            <a:off x="1270000" y="4546600"/>
            <a:ext cx="21844000" cy="6396534"/>
          </a:xfrm>
          <a:prstGeom prst="rect">
            <a:avLst/>
          </a:prstGeom>
        </p:spPr>
        <p:txBody>
          <a:bodyPr/>
          <a:lstStyle/>
          <a:p>
            <a:pPr>
              <a:defRPr spc="-192" sz="6400"/>
            </a:pPr>
            <a:r>
              <a:t>Name : Laxman M</a:t>
            </a:r>
          </a:p>
          <a:p>
            <a:pPr>
              <a:defRPr spc="-192" sz="6400"/>
            </a:pPr>
            <a:r>
              <a:t>SRN : PES1201701632</a:t>
            </a:r>
          </a:p>
          <a:p>
            <a:pPr>
              <a:defRPr spc="-192" sz="6400"/>
            </a:pPr>
            <a:r>
              <a:t>College : PES University</a:t>
            </a:r>
          </a:p>
          <a:p>
            <a:pPr>
              <a:defRPr spc="-192" sz="6400"/>
            </a:pPr>
            <a:r>
              <a:t>Mail : </a:t>
            </a:r>
            <a:r>
              <a:rPr>
                <a:hlinkClick r:id="rId2" invalidUrl="" action="" tgtFrame="" tooltip="" history="1" highlightClick="0" endSnd="0"/>
              </a:rPr>
              <a:t>mailarilaxman@gmail.com</a:t>
            </a:r>
          </a:p>
          <a:p>
            <a:pPr>
              <a:defRPr spc="-192" sz="6400"/>
            </a:pPr>
            <a:r>
              <a:t>Contact : +91 9980625194</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Introduction"/>
          <p:cNvSpPr txBox="1"/>
          <p:nvPr>
            <p:ph type="title"/>
          </p:nvPr>
        </p:nvSpPr>
        <p:spPr>
          <a:prstGeom prst="rect">
            <a:avLst/>
          </a:prstGeom>
        </p:spPr>
        <p:txBody>
          <a:bodyPr/>
          <a:lstStyle/>
          <a:p>
            <a:pPr/>
            <a:r>
              <a:t>Introduction</a:t>
            </a:r>
          </a:p>
        </p:txBody>
      </p:sp>
      <p:sp>
        <p:nvSpPr>
          <p:cNvPr id="156" name="Word Race is a game designed to improve QWERTY typing rate and efficiency. Words appear one by one at a rate that goes up as time progresses. There  is a limited  Stack Space that fills up with a certain amount of words. Once a player types a word correc"/>
          <p:cNvSpPr txBox="1"/>
          <p:nvPr>
            <p:ph type="body" idx="1"/>
          </p:nvPr>
        </p:nvSpPr>
        <p:spPr>
          <a:prstGeom prst="rect">
            <a:avLst/>
          </a:prstGeom>
        </p:spPr>
        <p:txBody>
          <a:bodyPr/>
          <a:lstStyle/>
          <a:p>
            <a:pPr lvl="1" marL="0" indent="553212" defTabSz="2414016">
              <a:spcBef>
                <a:spcPts val="2300"/>
              </a:spcBef>
              <a:buSzTx/>
              <a:buNone/>
              <a:defRPr sz="4752"/>
            </a:pPr>
            <a:r>
              <a:t>     Word Race is a game designed to improve QWERTY typing rate and efficiency. Words appear one by one at a rate that goes up as time progresses. There  is a limited  Stack Space that fills up with a certain amount of words. Once a player types a word correctly, that word is removed from stack.</a:t>
            </a:r>
          </a:p>
          <a:p>
            <a:pPr lvl="1" marL="0" indent="553212" defTabSz="2414016">
              <a:spcBef>
                <a:spcPts val="2300"/>
              </a:spcBef>
              <a:buSzTx/>
              <a:buNone/>
              <a:defRPr sz="4752"/>
            </a:pPr>
          </a:p>
          <a:p>
            <a:pPr lvl="1" marL="0" indent="553212" defTabSz="2414016">
              <a:spcBef>
                <a:spcPts val="2300"/>
              </a:spcBef>
              <a:buSzTx/>
              <a:buNone/>
              <a:defRPr sz="4752"/>
            </a:pPr>
            <a:r>
              <a:t>    The score is calculated based on how fast the player was able to  clear that word. The levelling system is added so that the player can choose the level (easy, medium and hard) . If the stack is empty, it’s game over.</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Group"/>
          <p:cNvSpPr/>
          <p:nvPr/>
        </p:nvSpPr>
        <p:spPr>
          <a:xfrm>
            <a:off x="11443862" y="3390897"/>
            <a:ext cx="2777574" cy="2777576"/>
          </a:xfrm>
          <a:prstGeom prst="ellipse">
            <a:avLst/>
          </a:prstGeom>
          <a:gradFill>
            <a:gsLst>
              <a:gs pos="0">
                <a:srgbClr val="B2CCE7">
                  <a:alpha val="50000"/>
                </a:srgbClr>
              </a:gs>
              <a:gs pos="50000">
                <a:srgbClr val="A4C2E2">
                  <a:alpha val="50000"/>
                </a:srgbClr>
              </a:gs>
              <a:gs pos="100000">
                <a:srgbClr val="95BAE1">
                  <a:alpha val="50000"/>
                </a:srgbClr>
              </a:gs>
            </a:gsLst>
            <a:lin ang="5400000"/>
          </a:gradFill>
          <a:ln w="12700">
            <a:miter lim="400000"/>
          </a:ln>
          <a:extLst>
            <a:ext uri="{C572A759-6A51-4108-AA02-DFA0A04FC94B}">
              <ma14:wrappingTextBoxFlag xmlns:ma14="http://schemas.microsoft.com/office/mac/drawingml/2011/main" val="1"/>
            </a:ext>
          </a:extLst>
        </p:spPr>
        <p:txBody>
          <a:bodyPr lIns="45718" tIns="45718" rIns="45718" bIns="45718" anchor="ctr"/>
          <a:lstStyle>
            <a:lvl1pPr defTabSz="1333500">
              <a:lnSpc>
                <a:spcPct val="90000"/>
              </a:lnSpc>
              <a:spcBef>
                <a:spcPts val="800"/>
              </a:spcBef>
              <a:defRPr sz="3000">
                <a:solidFill>
                  <a:srgbClr val="FFFFFF"/>
                </a:solidFill>
                <a:latin typeface="Geneva"/>
                <a:ea typeface="Geneva"/>
                <a:cs typeface="Geneva"/>
                <a:sym typeface="Geneva"/>
              </a:defRPr>
            </a:lvl1pPr>
          </a:lstStyle>
          <a:p>
            <a:pPr/>
            <a:r>
              <a:t>HTML</a:t>
            </a:r>
          </a:p>
        </p:txBody>
      </p:sp>
      <p:sp>
        <p:nvSpPr>
          <p:cNvPr id="159" name="Features Used"/>
          <p:cNvSpPr txBox="1"/>
          <p:nvPr>
            <p:ph type="title"/>
          </p:nvPr>
        </p:nvSpPr>
        <p:spPr>
          <a:prstGeom prst="rect">
            <a:avLst/>
          </a:prstGeom>
        </p:spPr>
        <p:txBody>
          <a:bodyPr/>
          <a:lstStyle/>
          <a:p>
            <a:pPr/>
            <a:r>
              <a:t>Features Used</a:t>
            </a:r>
          </a:p>
        </p:txBody>
      </p:sp>
      <p:sp>
        <p:nvSpPr>
          <p:cNvPr id="160" name="HTML…"/>
          <p:cNvSpPr txBox="1"/>
          <p:nvPr>
            <p:ph type="body" sz="quarter" idx="1"/>
          </p:nvPr>
        </p:nvSpPr>
        <p:spPr>
          <a:xfrm>
            <a:off x="990600" y="3429000"/>
            <a:ext cx="7314439" cy="8432800"/>
          </a:xfrm>
          <a:prstGeom prst="rect">
            <a:avLst/>
          </a:prstGeom>
        </p:spPr>
        <p:txBody>
          <a:bodyPr/>
          <a:lstStyle/>
          <a:p>
            <a:pPr marL="889000" indent="-889000">
              <a:buClrTx/>
              <a:buAutoNum type="arabicPeriod" startAt="1"/>
              <a:defRPr>
                <a:latin typeface="Geneva"/>
                <a:ea typeface="Geneva"/>
                <a:cs typeface="Geneva"/>
                <a:sym typeface="Geneva"/>
              </a:defRPr>
            </a:pPr>
            <a:r>
              <a:t>HTML </a:t>
            </a:r>
          </a:p>
          <a:p>
            <a:pPr marL="889000" indent="-889000">
              <a:buClrTx/>
              <a:buAutoNum type="arabicPeriod" startAt="1"/>
              <a:defRPr>
                <a:latin typeface="Geneva"/>
                <a:ea typeface="Geneva"/>
                <a:cs typeface="Geneva"/>
                <a:sym typeface="Geneva"/>
              </a:defRPr>
            </a:pPr>
            <a:r>
              <a:t>CSS  </a:t>
            </a:r>
          </a:p>
          <a:p>
            <a:pPr marL="889000" indent="-889000">
              <a:buClrTx/>
              <a:buAutoNum type="arabicPeriod" startAt="1"/>
              <a:defRPr>
                <a:latin typeface="Geneva"/>
                <a:ea typeface="Geneva"/>
                <a:cs typeface="Geneva"/>
                <a:sym typeface="Geneva"/>
              </a:defRPr>
            </a:pPr>
            <a:r>
              <a:t>JavaScript</a:t>
            </a:r>
          </a:p>
          <a:p>
            <a:pPr marL="889000" indent="-889000">
              <a:buClrTx/>
              <a:buAutoNum type="arabicPeriod" startAt="1"/>
              <a:defRPr>
                <a:latin typeface="Geneva"/>
                <a:ea typeface="Geneva"/>
                <a:cs typeface="Geneva"/>
                <a:sym typeface="Geneva"/>
              </a:defRPr>
            </a:pPr>
            <a:r>
              <a:t>jQuery</a:t>
            </a:r>
          </a:p>
          <a:p>
            <a:pPr marL="889000" indent="-889000">
              <a:buClrTx/>
              <a:buAutoNum type="arabicPeriod" startAt="1"/>
              <a:defRPr>
                <a:latin typeface="Geneva"/>
                <a:ea typeface="Geneva"/>
                <a:cs typeface="Geneva"/>
                <a:sym typeface="Geneva"/>
              </a:defRPr>
            </a:pPr>
            <a:r>
              <a:t>Flask </a:t>
            </a:r>
          </a:p>
          <a:p>
            <a:pPr marL="889000" indent="-889000">
              <a:buClrTx/>
              <a:buAutoNum type="arabicPeriod" startAt="1"/>
              <a:defRPr>
                <a:latin typeface="Geneva"/>
                <a:ea typeface="Geneva"/>
                <a:cs typeface="Geneva"/>
                <a:sym typeface="Geneva"/>
              </a:defRPr>
            </a:pPr>
            <a:r>
              <a:t>MongoDB</a:t>
            </a:r>
          </a:p>
        </p:txBody>
      </p:sp>
      <p:sp>
        <p:nvSpPr>
          <p:cNvPr id="161" name="Group"/>
          <p:cNvSpPr/>
          <p:nvPr/>
        </p:nvSpPr>
        <p:spPr>
          <a:xfrm>
            <a:off x="10966639" y="6600403"/>
            <a:ext cx="3716171" cy="3716174"/>
          </a:xfrm>
          <a:prstGeom prst="ellipse">
            <a:avLst/>
          </a:prstGeom>
          <a:gradFill>
            <a:gsLst>
              <a:gs pos="0">
                <a:srgbClr val="B2CCE7">
                  <a:alpha val="50000"/>
                </a:srgbClr>
              </a:gs>
              <a:gs pos="50000">
                <a:srgbClr val="A4C2E2">
                  <a:alpha val="50000"/>
                </a:srgbClr>
              </a:gs>
              <a:gs pos="100000">
                <a:srgbClr val="95BAE1">
                  <a:alpha val="50000"/>
                </a:srgbClr>
              </a:gs>
            </a:gsLst>
            <a:lin ang="5400000"/>
          </a:gradFill>
          <a:ln w="12700">
            <a:miter lim="400000"/>
          </a:ln>
          <a:extLst>
            <a:ext uri="{C572A759-6A51-4108-AA02-DFA0A04FC94B}">
              <ma14:wrappingTextBoxFlag xmlns:ma14="http://schemas.microsoft.com/office/mac/drawingml/2011/main" val="1"/>
            </a:ext>
          </a:extLst>
        </p:spPr>
        <p:txBody>
          <a:bodyPr lIns="45718" tIns="45718" rIns="45718" bIns="45718" anchor="ctr"/>
          <a:lstStyle>
            <a:lvl1pPr defTabSz="1333500">
              <a:lnSpc>
                <a:spcPct val="90000"/>
              </a:lnSpc>
              <a:spcBef>
                <a:spcPts val="800"/>
              </a:spcBef>
              <a:defRPr sz="3000">
                <a:solidFill>
                  <a:srgbClr val="000000"/>
                </a:solidFill>
                <a:latin typeface="Arial Black"/>
                <a:ea typeface="Arial Black"/>
                <a:cs typeface="Arial Black"/>
                <a:sym typeface="Arial Black"/>
              </a:defRPr>
            </a:lvl1pPr>
          </a:lstStyle>
          <a:p>
            <a:pPr/>
            <a:r>
              <a:t>WORD RACE</a:t>
            </a:r>
          </a:p>
        </p:txBody>
      </p:sp>
      <p:sp>
        <p:nvSpPr>
          <p:cNvPr id="162" name="Group"/>
          <p:cNvSpPr/>
          <p:nvPr/>
        </p:nvSpPr>
        <p:spPr>
          <a:xfrm>
            <a:off x="14725893" y="5392783"/>
            <a:ext cx="2847882" cy="2758028"/>
          </a:xfrm>
          <a:prstGeom prst="ellipse">
            <a:avLst/>
          </a:prstGeom>
          <a:gradFill>
            <a:gsLst>
              <a:gs pos="0">
                <a:srgbClr val="B2CCE7">
                  <a:alpha val="50000"/>
                </a:srgbClr>
              </a:gs>
              <a:gs pos="50000">
                <a:srgbClr val="A4C2E2">
                  <a:alpha val="50000"/>
                </a:srgbClr>
              </a:gs>
              <a:gs pos="100000">
                <a:srgbClr val="95BAE1">
                  <a:alpha val="50000"/>
                </a:srgbClr>
              </a:gs>
            </a:gsLst>
            <a:lin ang="5400000"/>
          </a:gradFill>
          <a:ln w="12700">
            <a:miter lim="400000"/>
          </a:ln>
          <a:extLst>
            <a:ext uri="{C572A759-6A51-4108-AA02-DFA0A04FC94B}">
              <ma14:wrappingTextBoxFlag xmlns:ma14="http://schemas.microsoft.com/office/mac/drawingml/2011/main" val="1"/>
            </a:ext>
          </a:extLst>
        </p:spPr>
        <p:txBody>
          <a:bodyPr lIns="45718" tIns="45718" rIns="45718" bIns="45718" anchor="ctr"/>
          <a:lstStyle>
            <a:lvl1pPr defTabSz="1333500">
              <a:lnSpc>
                <a:spcPct val="90000"/>
              </a:lnSpc>
              <a:spcBef>
                <a:spcPts val="800"/>
              </a:spcBef>
              <a:defRPr sz="3000">
                <a:solidFill>
                  <a:srgbClr val="FFFFFF"/>
                </a:solidFill>
                <a:latin typeface="Geneva"/>
                <a:ea typeface="Geneva"/>
                <a:cs typeface="Geneva"/>
                <a:sym typeface="Geneva"/>
              </a:defRPr>
            </a:lvl1pPr>
          </a:lstStyle>
          <a:p>
            <a:pPr/>
            <a:r>
              <a:t>CSS</a:t>
            </a:r>
          </a:p>
        </p:txBody>
      </p:sp>
      <p:sp>
        <p:nvSpPr>
          <p:cNvPr id="163" name="Group"/>
          <p:cNvSpPr/>
          <p:nvPr/>
        </p:nvSpPr>
        <p:spPr>
          <a:xfrm>
            <a:off x="8126749" y="9111069"/>
            <a:ext cx="2903709" cy="2848815"/>
          </a:xfrm>
          <a:prstGeom prst="ellipse">
            <a:avLst/>
          </a:prstGeom>
          <a:gradFill>
            <a:gsLst>
              <a:gs pos="0">
                <a:srgbClr val="B2CCE7">
                  <a:alpha val="50000"/>
                </a:srgbClr>
              </a:gs>
              <a:gs pos="50000">
                <a:srgbClr val="A4C2E2">
                  <a:alpha val="50000"/>
                </a:srgbClr>
              </a:gs>
              <a:gs pos="100000">
                <a:srgbClr val="95BAE1">
                  <a:alpha val="50000"/>
                </a:srgbClr>
              </a:gs>
            </a:gsLst>
            <a:lin ang="5400000"/>
          </a:gradFill>
          <a:ln w="12700">
            <a:miter lim="400000"/>
          </a:ln>
          <a:extLst>
            <a:ext uri="{C572A759-6A51-4108-AA02-DFA0A04FC94B}">
              <ma14:wrappingTextBoxFlag xmlns:ma14="http://schemas.microsoft.com/office/mac/drawingml/2011/main" val="1"/>
            </a:ext>
          </a:extLst>
        </p:spPr>
        <p:txBody>
          <a:bodyPr lIns="45718" tIns="45718" rIns="45718" bIns="45718" anchor="ctr"/>
          <a:lstStyle>
            <a:lvl1pPr defTabSz="1333500">
              <a:lnSpc>
                <a:spcPct val="90000"/>
              </a:lnSpc>
              <a:spcBef>
                <a:spcPts val="800"/>
              </a:spcBef>
              <a:defRPr sz="3000">
                <a:solidFill>
                  <a:srgbClr val="FFFFFF"/>
                </a:solidFill>
                <a:latin typeface="Geneva"/>
                <a:ea typeface="Geneva"/>
                <a:cs typeface="Geneva"/>
                <a:sym typeface="Geneva"/>
              </a:defRPr>
            </a:lvl1pPr>
          </a:lstStyle>
          <a:p>
            <a:pPr/>
            <a:r>
              <a:t>Flask</a:t>
            </a:r>
          </a:p>
        </p:txBody>
      </p:sp>
      <p:sp>
        <p:nvSpPr>
          <p:cNvPr id="164" name="Group"/>
          <p:cNvSpPr/>
          <p:nvPr/>
        </p:nvSpPr>
        <p:spPr>
          <a:xfrm>
            <a:off x="11417793" y="10748506"/>
            <a:ext cx="2962616" cy="2962620"/>
          </a:xfrm>
          <a:prstGeom prst="ellipse">
            <a:avLst/>
          </a:prstGeom>
          <a:gradFill>
            <a:gsLst>
              <a:gs pos="0">
                <a:srgbClr val="B2CCE7">
                  <a:alpha val="50000"/>
                </a:srgbClr>
              </a:gs>
              <a:gs pos="50000">
                <a:srgbClr val="A4C2E2">
                  <a:alpha val="50000"/>
                </a:srgbClr>
              </a:gs>
              <a:gs pos="100000">
                <a:srgbClr val="95BAE1">
                  <a:alpha val="50000"/>
                </a:srgbClr>
              </a:gs>
            </a:gsLst>
            <a:lin ang="5400000"/>
          </a:gradFill>
          <a:ln w="12700">
            <a:miter lim="400000"/>
          </a:ln>
          <a:extLst>
            <a:ext uri="{C572A759-6A51-4108-AA02-DFA0A04FC94B}">
              <ma14:wrappingTextBoxFlag xmlns:ma14="http://schemas.microsoft.com/office/mac/drawingml/2011/main" val="1"/>
            </a:ext>
          </a:extLst>
        </p:spPr>
        <p:txBody>
          <a:bodyPr lIns="45718" tIns="45718" rIns="45718" bIns="45718" anchor="ctr"/>
          <a:lstStyle>
            <a:lvl1pPr defTabSz="1333500">
              <a:lnSpc>
                <a:spcPct val="90000"/>
              </a:lnSpc>
              <a:spcBef>
                <a:spcPts val="800"/>
              </a:spcBef>
              <a:defRPr sz="3000">
                <a:solidFill>
                  <a:srgbClr val="FFFFFF"/>
                </a:solidFill>
                <a:latin typeface="Geneva"/>
                <a:ea typeface="Geneva"/>
                <a:cs typeface="Geneva"/>
                <a:sym typeface="Geneva"/>
              </a:defRPr>
            </a:lvl1pPr>
          </a:lstStyle>
          <a:p>
            <a:pPr/>
            <a:r>
              <a:t>jQuery</a:t>
            </a:r>
          </a:p>
        </p:txBody>
      </p:sp>
      <p:sp>
        <p:nvSpPr>
          <p:cNvPr id="165" name="Group"/>
          <p:cNvSpPr/>
          <p:nvPr/>
        </p:nvSpPr>
        <p:spPr>
          <a:xfrm>
            <a:off x="8137125" y="5314003"/>
            <a:ext cx="2777574" cy="2777576"/>
          </a:xfrm>
          <a:prstGeom prst="ellipse">
            <a:avLst/>
          </a:prstGeom>
          <a:gradFill>
            <a:gsLst>
              <a:gs pos="0">
                <a:srgbClr val="B2CCE7">
                  <a:alpha val="50000"/>
                </a:srgbClr>
              </a:gs>
              <a:gs pos="50000">
                <a:srgbClr val="A4C2E2">
                  <a:alpha val="50000"/>
                </a:srgbClr>
              </a:gs>
              <a:gs pos="100000">
                <a:srgbClr val="95BAE1">
                  <a:alpha val="50000"/>
                </a:srgbClr>
              </a:gs>
            </a:gsLst>
            <a:lin ang="5400000"/>
          </a:gradFill>
          <a:ln w="12700">
            <a:miter lim="400000"/>
          </a:ln>
          <a:extLst>
            <a:ext uri="{C572A759-6A51-4108-AA02-DFA0A04FC94B}">
              <ma14:wrappingTextBoxFlag xmlns:ma14="http://schemas.microsoft.com/office/mac/drawingml/2011/main" val="1"/>
            </a:ext>
          </a:extLst>
        </p:spPr>
        <p:txBody>
          <a:bodyPr lIns="45718" tIns="45718" rIns="45718" bIns="45718" anchor="ctr"/>
          <a:lstStyle>
            <a:lvl1pPr defTabSz="1333500">
              <a:lnSpc>
                <a:spcPct val="90000"/>
              </a:lnSpc>
              <a:spcBef>
                <a:spcPts val="800"/>
              </a:spcBef>
              <a:defRPr sz="3000">
                <a:solidFill>
                  <a:srgbClr val="FFFFFF"/>
                </a:solidFill>
                <a:latin typeface="Geneva"/>
                <a:ea typeface="Geneva"/>
                <a:cs typeface="Geneva"/>
                <a:sym typeface="Geneva"/>
              </a:defRPr>
            </a:lvl1pPr>
          </a:lstStyle>
          <a:p>
            <a:pPr/>
            <a:r>
              <a:t>MongoDB</a:t>
            </a:r>
          </a:p>
        </p:txBody>
      </p:sp>
      <p:sp>
        <p:nvSpPr>
          <p:cNvPr id="166" name="Group"/>
          <p:cNvSpPr/>
          <p:nvPr/>
        </p:nvSpPr>
        <p:spPr>
          <a:xfrm>
            <a:off x="14645724" y="9228222"/>
            <a:ext cx="2847883" cy="2847884"/>
          </a:xfrm>
          <a:prstGeom prst="ellipse">
            <a:avLst/>
          </a:prstGeom>
          <a:gradFill>
            <a:gsLst>
              <a:gs pos="0">
                <a:srgbClr val="B2CCE7">
                  <a:alpha val="50000"/>
                </a:srgbClr>
              </a:gs>
              <a:gs pos="50000">
                <a:srgbClr val="A4C2E2">
                  <a:alpha val="50000"/>
                </a:srgbClr>
              </a:gs>
              <a:gs pos="100000">
                <a:srgbClr val="95BAE1">
                  <a:alpha val="50000"/>
                </a:srgbClr>
              </a:gs>
            </a:gsLst>
            <a:lin ang="5400000"/>
          </a:gradFill>
          <a:ln w="12700">
            <a:miter lim="400000"/>
          </a:ln>
          <a:extLst>
            <a:ext uri="{C572A759-6A51-4108-AA02-DFA0A04FC94B}">
              <ma14:wrappingTextBoxFlag xmlns:ma14="http://schemas.microsoft.com/office/mac/drawingml/2011/main" val="1"/>
            </a:ext>
          </a:extLst>
        </p:spPr>
        <p:txBody>
          <a:bodyPr lIns="45718" tIns="45718" rIns="45718" bIns="45718" anchor="ctr"/>
          <a:lstStyle>
            <a:lvl1pPr defTabSz="1333500">
              <a:lnSpc>
                <a:spcPct val="90000"/>
              </a:lnSpc>
              <a:spcBef>
                <a:spcPts val="800"/>
              </a:spcBef>
              <a:defRPr sz="3000">
                <a:solidFill>
                  <a:srgbClr val="FFFFFF"/>
                </a:solidFill>
                <a:latin typeface="Geneva"/>
                <a:ea typeface="Geneva"/>
                <a:cs typeface="Geneva"/>
                <a:sym typeface="Geneva"/>
              </a:defRPr>
            </a:lvl1pPr>
          </a:lstStyle>
          <a:p>
            <a:pPr/>
            <a:r>
              <a:t>JS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IMPLEMENTATION"/>
          <p:cNvSpPr txBox="1"/>
          <p:nvPr>
            <p:ph type="title"/>
          </p:nvPr>
        </p:nvSpPr>
        <p:spPr>
          <a:prstGeom prst="rect">
            <a:avLst/>
          </a:prstGeom>
        </p:spPr>
        <p:txBody>
          <a:bodyPr/>
          <a:lstStyle/>
          <a:p>
            <a:pPr/>
            <a:r>
              <a:t>IMPLEMENTATION</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Detailed Explanation…"/>
          <p:cNvSpPr txBox="1"/>
          <p:nvPr>
            <p:ph type="body" idx="1"/>
          </p:nvPr>
        </p:nvSpPr>
        <p:spPr>
          <a:xfrm rot="21584934">
            <a:off x="1270000" y="1307483"/>
            <a:ext cx="21844000" cy="11101034"/>
          </a:xfrm>
          <a:prstGeom prst="rect">
            <a:avLst/>
          </a:prstGeom>
        </p:spPr>
        <p:txBody>
          <a:bodyPr/>
          <a:lstStyle/>
          <a:p>
            <a:pPr marL="0" indent="0" defTabSz="2292095">
              <a:spcBef>
                <a:spcPts val="2200"/>
              </a:spcBef>
              <a:buSzTx/>
              <a:buNone/>
              <a:defRPr sz="5640">
                <a:solidFill>
                  <a:schemeClr val="accent5">
                    <a:hueOff val="106044"/>
                    <a:satOff val="10158"/>
                    <a:lumOff val="16042"/>
                  </a:schemeClr>
                </a:solidFill>
              </a:defRPr>
            </a:pPr>
            <a:r>
              <a:t>Detailed Explanation</a:t>
            </a:r>
          </a:p>
          <a:p>
            <a:pPr marL="214884" indent="-214884" defTabSz="2292095">
              <a:spcBef>
                <a:spcPts val="2200"/>
              </a:spcBef>
              <a:buAutoNum type="arabicPeriod" startAt="1"/>
              <a:defRPr sz="4512"/>
            </a:pPr>
            <a:r>
              <a:t> </a:t>
            </a:r>
            <a:r>
              <a:rPr>
                <a:solidFill>
                  <a:schemeClr val="accent1">
                    <a:lumOff val="13575"/>
                  </a:schemeClr>
                </a:solidFill>
              </a:rPr>
              <a:t>On screen feedback mechanism for the player to see what key they’ve pressed</a:t>
            </a:r>
          </a:p>
          <a:p>
            <a:pPr marL="525272" indent="-525272" defTabSz="2292095">
              <a:spcBef>
                <a:spcPts val="2200"/>
              </a:spcBef>
              <a:defRPr sz="4512"/>
            </a:pPr>
            <a:r>
              <a:t>The way I approached  to this task to fulfil the keyboard feature was by changing colours of the text which was the input by the player ( red colour to indicate wrong text was entered ).</a:t>
            </a:r>
          </a:p>
          <a:p>
            <a:pPr marL="525272" indent="-525272" defTabSz="2292095">
              <a:spcBef>
                <a:spcPts val="2200"/>
              </a:spcBef>
              <a:defRPr sz="4512"/>
            </a:pPr>
            <a:r>
              <a:t>This changing colours feature was achieved by splitting the word  into individual characters and these characters were placed into &lt;span&gt; tag. On input by the player each character is compared with character in &lt;span&gt; tag, if the characters match then the character colour changes to green , else it will change to red.</a:t>
            </a:r>
          </a:p>
          <a:p>
            <a:pPr marL="525272" indent="-525272" defTabSz="2292095">
              <a:spcBef>
                <a:spcPts val="2200"/>
              </a:spcBef>
              <a:defRPr sz="4512"/>
            </a:pPr>
            <a:r>
              <a:t>Initially I planned to implement the digital keyboard on the screen, but then I realised that it is  quite time consuming to implement in short time.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2" name="8B2C2CC3-5FD8-4E2E-9065-95098636EDF7.png" descr="8B2C2CC3-5FD8-4E2E-9065-95098636EDF7.png"/>
          <p:cNvPicPr>
            <a:picLocks noChangeAspect="1"/>
          </p:cNvPicPr>
          <p:nvPr>
            <p:ph type="pic" idx="21"/>
          </p:nvPr>
        </p:nvPicPr>
        <p:blipFill>
          <a:blip r:embed="rId2">
            <a:extLst/>
          </a:blip>
          <a:srcRect l="0" t="1736" r="0" b="1736"/>
          <a:stretch>
            <a:fillRect/>
          </a:stretch>
        </p:blipFill>
        <p:spPr>
          <a:xfrm>
            <a:off x="0" y="0"/>
            <a:ext cx="24384000" cy="13716000"/>
          </a:xfrm>
          <a:prstGeom prst="rect">
            <a:avLst/>
          </a:prstGeom>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4" name="96195EAE-90D6-406D-A8F9-5B30AEECEAEF.png" descr="96195EAE-90D6-406D-A8F9-5B30AEECEAEF.png"/>
          <p:cNvPicPr>
            <a:picLocks noChangeAspect="1"/>
          </p:cNvPicPr>
          <p:nvPr>
            <p:ph type="pic" idx="21"/>
          </p:nvPr>
        </p:nvPicPr>
        <p:blipFill>
          <a:blip r:embed="rId2">
            <a:extLst/>
          </a:blip>
          <a:srcRect l="0" t="1736" r="0" b="1736"/>
          <a:stretch>
            <a:fillRect/>
          </a:stretch>
        </p:blipFill>
        <p:spPr>
          <a:xfrm>
            <a:off x="0" y="0"/>
            <a:ext cx="24384000" cy="13716000"/>
          </a:xfrm>
          <a:prstGeom prst="rect">
            <a:avLst/>
          </a:prstGeom>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tack view displaying if the player typed a word correctly or not , and proceeding with removing the word from stack on correct typing.…"/>
          <p:cNvSpPr txBox="1"/>
          <p:nvPr>
            <p:ph type="body" idx="1"/>
          </p:nvPr>
        </p:nvSpPr>
        <p:spPr>
          <a:xfrm>
            <a:off x="1270000" y="546389"/>
            <a:ext cx="22023210" cy="11759898"/>
          </a:xfrm>
          <a:prstGeom prst="rect">
            <a:avLst/>
          </a:prstGeom>
        </p:spPr>
        <p:txBody>
          <a:bodyPr/>
          <a:lstStyle/>
          <a:p>
            <a:pPr marL="226313" indent="-226313" defTabSz="2414016">
              <a:spcBef>
                <a:spcPts val="2300"/>
              </a:spcBef>
              <a:buAutoNum type="arabicPeriod" startAt="1"/>
              <a:defRPr sz="4752"/>
            </a:pPr>
          </a:p>
          <a:p>
            <a:pPr marL="226313" indent="-226313" defTabSz="2414016">
              <a:spcBef>
                <a:spcPts val="2300"/>
              </a:spcBef>
              <a:buAutoNum type="arabicPeriod" startAt="2"/>
              <a:defRPr sz="4752"/>
            </a:pPr>
            <a:r>
              <a:t> </a:t>
            </a:r>
            <a:r>
              <a:rPr>
                <a:solidFill>
                  <a:schemeClr val="accent1">
                    <a:lumOff val="13575"/>
                  </a:schemeClr>
                </a:solidFill>
              </a:rPr>
              <a:t>Stack view displaying if the player typed a word correctly or not , and proceeding with removing the word from stack on correct typing.</a:t>
            </a:r>
          </a:p>
          <a:p>
            <a:pPr marL="553212" indent="-553212" defTabSz="2414016">
              <a:spcBef>
                <a:spcPts val="2300"/>
              </a:spcBef>
              <a:defRPr sz="4752"/>
            </a:pPr>
            <a:r>
              <a:t>For stack view I have implemented using stack count, it will display the count of the words in the stack.Going further, once the player types the correct word , the stack count will decrease until  stack count become 0(zero). When the stack count is 0, the GAME IS OVER.</a:t>
            </a:r>
          </a:p>
          <a:p>
            <a:pPr marL="226313" indent="-226313" defTabSz="2414016">
              <a:spcBef>
                <a:spcPts val="2300"/>
              </a:spcBef>
              <a:buAutoNum type="arabicPeriod" startAt="3"/>
              <a:defRPr sz="4752">
                <a:solidFill>
                  <a:schemeClr val="accent1">
                    <a:lumOff val="13575"/>
                  </a:schemeClr>
                </a:solidFill>
              </a:defRPr>
            </a:pPr>
            <a:r>
              <a:t>Interface to display the score once the game is over, saving it in a database.</a:t>
            </a:r>
          </a:p>
          <a:p>
            <a:pPr marL="553212" indent="-553212" defTabSz="2414016">
              <a:spcBef>
                <a:spcPts val="2300"/>
              </a:spcBef>
              <a:defRPr sz="4752"/>
            </a:pPr>
            <a:r>
              <a:t>Basically the score is calculated based on the time taken by the player to empty the stack, if the player has completed the game in X sec, then his score will be </a:t>
            </a:r>
            <a:r>
              <a:rPr u="sng"/>
              <a:t>101-X</a:t>
            </a:r>
            <a:r>
              <a:t>. (E.g: X = 5, the score =96).</a:t>
            </a:r>
          </a:p>
          <a:p>
            <a:pPr marL="553212" indent="-553212" defTabSz="2414016">
              <a:spcBef>
                <a:spcPts val="2300"/>
              </a:spcBef>
              <a:defRPr sz="4752"/>
            </a:pPr>
            <a:r>
              <a:t>The score is finally stored into the Database(MongoDB).</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4. A leaderboard(top five score), and brief display for say name, average Score, max score.…"/>
          <p:cNvSpPr txBox="1"/>
          <p:nvPr>
            <p:ph type="body" idx="1"/>
          </p:nvPr>
        </p:nvSpPr>
        <p:spPr>
          <a:xfrm>
            <a:off x="1270000" y="1661579"/>
            <a:ext cx="21844000" cy="11038421"/>
          </a:xfrm>
          <a:prstGeom prst="rect">
            <a:avLst/>
          </a:prstGeom>
        </p:spPr>
        <p:txBody>
          <a:bodyPr/>
          <a:lstStyle/>
          <a:p>
            <a:pPr marL="0" indent="0">
              <a:buSzTx/>
              <a:buNone/>
            </a:pPr>
            <a:r>
              <a:t>4.</a:t>
            </a:r>
            <a:r>
              <a:rPr>
                <a:solidFill>
                  <a:schemeClr val="accent1">
                    <a:lumOff val="13575"/>
                  </a:schemeClr>
                </a:solidFill>
              </a:rPr>
              <a:t> A leaderboard(top five score), and brief display for say name, average Score, max score.</a:t>
            </a:r>
            <a:endParaRPr>
              <a:solidFill>
                <a:schemeClr val="accent1">
                  <a:lumOff val="13575"/>
                </a:schemeClr>
              </a:solidFill>
            </a:endParaRPr>
          </a:p>
          <a:p>
            <a:pPr marL="457200" indent="-228600"/>
            <a:r>
              <a:t>   The Leaderboard is implemented using a table in HTML.</a:t>
            </a:r>
          </a:p>
          <a:p>
            <a:pPr marL="457200" indent="-228600"/>
            <a:r>
              <a:t>   The database stores name, avg_score and maximum score of the player.</a:t>
            </a:r>
          </a:p>
          <a:p>
            <a:pPr marL="457200" indent="-228600"/>
            <a:r>
              <a:t>   The average score is calculated using the formula :</a:t>
            </a:r>
          </a:p>
          <a:p>
            <a:pPr marL="457200" indent="-228600"/>
          </a:p>
          <a:p>
            <a:pPr marL="0" indent="228600">
              <a:buSzTx/>
              <a:buNone/>
            </a:pPr>
            <a:r>
              <a:t> </a:t>
            </a:r>
            <a:r>
              <a:rPr i="1" sz="5300"/>
              <a:t>avg_score =( (prev_score * cur_score)+ cur_score) / (prev_count + 1)</a:t>
            </a:r>
          </a:p>
          <a:p>
            <a:pPr marL="457200" indent="-228600"/>
          </a:p>
          <a:p>
            <a:pPr marL="457200" indent="-228600"/>
            <a:r>
              <a:t>  Using mongo query, the data will be extracted from MongoDB and the same will be displayed on  the screen.</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2_ColorGradient">
  <a:themeElements>
    <a:clrScheme name="22_ColorGradient">
      <a:dk1>
        <a:srgbClr val="810092"/>
      </a:dk1>
      <a:lt1>
        <a:srgbClr val="929292"/>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2_ColorGradient">
  <a:themeElements>
    <a:clrScheme name="22_ColorGradien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